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ebecca Walters" initials="RW" lastIdx="1" clrIdx="0">
    <p:extLst>
      <p:ext uri="{19B8F6BF-5375-455C-9EA6-DF929625EA0E}">
        <p15:presenceInfo xmlns:p15="http://schemas.microsoft.com/office/powerpoint/2012/main" userId="Rebecca Walter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4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A1DFF-4D1E-450E-98E7-259F2F87E3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C86033-1583-414D-8637-999ABED10F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7E79A-4629-4F63-8D6B-BD4247ABD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0B09-C2A3-4B6F-ABDB-FEB6B6C96B6E}" type="datetimeFigureOut">
              <a:rPr lang="en-GB" smtClean="0"/>
              <a:t>09/05/2019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4D643F-C650-47A4-86A4-A7DA6CFC6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6C1A43-C8D9-4E89-B20B-3B4C8A09D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2C5A6-217C-45C8-914B-2AC645F96D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9032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2B78E-5185-4838-8596-E985328CD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0BE774-6804-41DD-9577-BCECDF7F97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3AAE8-323B-4544-ABCD-9C31DBD2A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0B09-C2A3-4B6F-ABDB-FEB6B6C96B6E}" type="datetimeFigureOut">
              <a:rPr lang="en-GB" smtClean="0"/>
              <a:t>09/05/2019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1ADE0E-435D-4973-8034-73329ED15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584F7-DEA6-4176-805F-3DAD64E7C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2C5A6-217C-45C8-914B-2AC645F96D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2306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FB8DAE-2F0E-4410-B78B-254096AAEF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F8D866-4654-4B2A-A19D-C78CACA88C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C43D4-23CF-4FF4-924F-B9E718F8B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0B09-C2A3-4B6F-ABDB-FEB6B6C96B6E}" type="datetimeFigureOut">
              <a:rPr lang="en-GB" smtClean="0"/>
              <a:t>09/05/2019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F8071-8802-4CA6-A8C5-B3CD72591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FE651-CC1B-400B-B1BC-4F885A3AA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2C5A6-217C-45C8-914B-2AC645F96D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9630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4B6EC-3639-43C5-B59D-423804198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8630A-7B58-4EE5-99FA-CF2568D14C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2E4F5A-6E26-4B68-A86E-61EC02C18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0B09-C2A3-4B6F-ABDB-FEB6B6C96B6E}" type="datetimeFigureOut">
              <a:rPr lang="en-GB" smtClean="0"/>
              <a:t>09/05/2019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C9BA40-2A48-49AE-8608-FB4CEDDDA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0C5C63-ABD1-4461-9AC6-EFE5136F2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2C5A6-217C-45C8-914B-2AC645F96D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0852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9626-CE99-485E-B7C0-4567F4A3B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FD04BF-5017-4AC8-B7FF-1BD9F027A4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1E97D6-8164-4D5B-AB47-8458BCCEE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0B09-C2A3-4B6F-ABDB-FEB6B6C96B6E}" type="datetimeFigureOut">
              <a:rPr lang="en-GB" smtClean="0"/>
              <a:t>09/05/2019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EB017-ED0F-4FDF-9765-9DCF32B1D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BBAC8D-0A12-4A8B-BB5F-564396792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2C5A6-217C-45C8-914B-2AC645F96D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297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61667-6D24-4AC9-A425-67DD536E2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19B4F-DE23-441C-BC91-B8B1E3D6F2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40E709-278F-4B11-A903-186DAC5B0A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1DDDD5-6DDB-4091-9385-63A3CE878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0B09-C2A3-4B6F-ABDB-FEB6B6C96B6E}" type="datetimeFigureOut">
              <a:rPr lang="en-GB" smtClean="0"/>
              <a:t>09/05/2019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390C6D-C43E-4A11-9B9B-8CF65396C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A2A96E-396B-427F-86EA-B08C989F2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2C5A6-217C-45C8-914B-2AC645F96D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1732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5267E-54E9-4345-927D-B3A0386AB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E3AB0A-2D2D-471A-BFE6-535EA82713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9CDB57-0410-42E1-9686-BFE54419B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1B50DC-215B-415E-AF30-EF49A37CA8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5839B5-4954-452D-A8D7-BD49C7983B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25946D-2C4A-43B7-BCF8-2C82784B3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0B09-C2A3-4B6F-ABDB-FEB6B6C96B6E}" type="datetimeFigureOut">
              <a:rPr lang="en-GB" smtClean="0"/>
              <a:t>09/05/2019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69778F-7976-4C86-9250-955B28DBD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EF3D24-215F-4B32-841C-8316254D5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2C5A6-217C-45C8-914B-2AC645F96D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3171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B4F39-AF14-4F64-BA47-F7F33134D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9428ED-E87B-4038-9123-65936DBA5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0B09-C2A3-4B6F-ABDB-FEB6B6C96B6E}" type="datetimeFigureOut">
              <a:rPr lang="en-GB" smtClean="0"/>
              <a:t>09/05/2019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A0D104-4598-4E88-8D6B-7FFF3E2D6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E39A9C-9567-4B37-AB7C-62BF6A3DC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2C5A6-217C-45C8-914B-2AC645F96D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6637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455A19-3D8C-4ED4-B9E9-97845FAD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0B09-C2A3-4B6F-ABDB-FEB6B6C96B6E}" type="datetimeFigureOut">
              <a:rPr lang="en-GB" smtClean="0"/>
              <a:t>09/05/2019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C9169D-2F50-41C6-8C56-379A1E9CF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0E10DD-F5EB-415F-B9F8-4BD5F26DA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2C5A6-217C-45C8-914B-2AC645F96D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047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B1546-BB99-42C3-B960-7CB388FA8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BF1C5-0E5E-4A11-800F-2D0BD7743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1771FD-73B6-49E8-AE6B-9FAD02F238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5CCF79-3B53-4B9F-9B4B-E532D4F42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0B09-C2A3-4B6F-ABDB-FEB6B6C96B6E}" type="datetimeFigureOut">
              <a:rPr lang="en-GB" smtClean="0"/>
              <a:t>09/05/2019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061D45-8A50-47C7-AD4F-EB724B75C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0CC156-E028-4E2D-9ED4-FD8E0D7B4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2C5A6-217C-45C8-914B-2AC645F96D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3668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57B4A-CD34-4F45-B493-31CAFD0E3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683C9A-84AF-4CCF-AD7D-220A6FEEED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402E1F-910A-4581-AE74-056528B5D0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B43CC7-60E1-4D57-9EA7-4946FABEA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70B09-C2A3-4B6F-ABDB-FEB6B6C96B6E}" type="datetimeFigureOut">
              <a:rPr lang="en-GB" smtClean="0"/>
              <a:t>09/05/2019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EF5E74-7AFF-4801-9A9D-C40207ED1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C83F79-887F-4AEA-A35F-9001AD2DB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2C5A6-217C-45C8-914B-2AC645F96D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9324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32D60B-3CFE-48F6-BC4E-5C77E6739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B3EE40-A3BF-4985-AA60-C7F2AA519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9B9F8-8810-40D9-9E30-37558C4BEC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970B09-C2A3-4B6F-ABDB-FEB6B6C96B6E}" type="datetimeFigureOut">
              <a:rPr lang="en-GB" smtClean="0"/>
              <a:t>09/05/2019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E76369-7DF6-42F3-9E0B-06894D481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F12E21-9ACA-45BC-866D-130A696A68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42C5A6-217C-45C8-914B-2AC645F96D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2880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4159-8102-4129-A89D-1C37DA52E1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8129" r="5486" b="398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1FBCB95-389E-4A3B-A32D-E5E26CD8F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11554" y="1931495"/>
            <a:ext cx="8368893" cy="2995011"/>
          </a:xfrm>
          <a:prstGeom prst="rect">
            <a:avLst/>
          </a:prstGeom>
          <a:solidFill>
            <a:schemeClr val="bg1">
              <a:alpha val="80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98A4E45-233B-4B5C-B9A3-2791BF6FC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77212" y="2093976"/>
            <a:ext cx="8037576" cy="2670048"/>
          </a:xfrm>
          <a:prstGeom prst="rect">
            <a:avLst/>
          </a:prstGeom>
          <a:noFill/>
          <a:ln w="19050" cap="sq" cmpd="sng" algn="ctr">
            <a:solidFill>
              <a:schemeClr val="tx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558096-A601-4319-96B6-1B775518DA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41804" y="2280543"/>
            <a:ext cx="7708392" cy="1617688"/>
          </a:xfrm>
        </p:spPr>
        <p:txBody>
          <a:bodyPr>
            <a:normAutofit fontScale="90000"/>
          </a:bodyPr>
          <a:lstStyle/>
          <a:p>
            <a:r>
              <a:rPr lang="en-GB" sz="5100" dirty="0"/>
              <a:t>Code-your-own iMD-VR molecular simulations</a:t>
            </a:r>
            <a:br>
              <a:rPr lang="en-GB" sz="5100" dirty="0"/>
            </a:br>
            <a:r>
              <a:rPr lang="en-GB" sz="1800" b="1" dirty="0"/>
              <a:t>__________________________________________________________________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D13F5D-6E12-49E0-9E5A-1F80ADC011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41804" y="4060712"/>
            <a:ext cx="7708392" cy="699091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Becca Walters &amp; Alex Jamieson-Binnie</a:t>
            </a:r>
            <a:endParaRPr lang="en-GB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1775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bject&#10;&#10;Description automatically generated">
            <a:extLst>
              <a:ext uri="{FF2B5EF4-FFF2-40B4-BE49-F238E27FC236}">
                <a16:creationId xmlns:a16="http://schemas.microsoft.com/office/drawing/2014/main" id="{E8E3CF93-F1AB-4822-ACE0-7D1D75CEC0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9091" r="9091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86C7B4A1-154A-4DF0-AC46-F88D75A2E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7197772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EF5177-6979-4448-BFF0-14D548E67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804" y="640263"/>
            <a:ext cx="6619811" cy="1344975"/>
          </a:xfrm>
        </p:spPr>
        <p:txBody>
          <a:bodyPr>
            <a:normAutofit/>
          </a:bodyPr>
          <a:lstStyle/>
          <a:p>
            <a:r>
              <a:rPr lang="en-US" sz="4000" b="1" dirty="0">
                <a:ln w="19050">
                  <a:noFill/>
                </a:ln>
              </a:rPr>
              <a:t>The future of molecular visualization/dynamics</a:t>
            </a:r>
            <a:endParaRPr lang="en-GB" sz="4000" b="1" dirty="0">
              <a:ln w="19050">
                <a:noFill/>
              </a:ln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E04D2-1A3E-4597-8655-10E26AAD3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09" y="2121763"/>
            <a:ext cx="6620505" cy="377301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NarupaXR is our own virtual reality software which allows users to visualize molecular systems and perform interactive molecular dynamics</a:t>
            </a:r>
          </a:p>
          <a:p>
            <a:pPr marL="0" indent="0">
              <a:buNone/>
            </a:pPr>
            <a:r>
              <a:rPr lang="en-US" sz="2400" dirty="0"/>
              <a:t>This software gives you the ability to:</a:t>
            </a:r>
          </a:p>
          <a:p>
            <a:r>
              <a:rPr lang="en-US" sz="2400" dirty="0"/>
              <a:t>Visualize complicated protein structure in 3D</a:t>
            </a:r>
          </a:p>
          <a:p>
            <a:r>
              <a:rPr lang="en-US" sz="2400" dirty="0"/>
              <a:t>Generate on-the-fly molecular dynamics trajectories</a:t>
            </a:r>
          </a:p>
          <a:p>
            <a:r>
              <a:rPr lang="en-US" sz="2400" dirty="0"/>
              <a:t>Use these trajectories to generate free energy pathways and binding free-energies, which is incredibly impactful in terms of drug discovery</a:t>
            </a:r>
          </a:p>
        </p:txBody>
      </p:sp>
    </p:spTree>
    <p:extLst>
      <p:ext uri="{BB962C8B-B14F-4D97-AF65-F5344CB8AC3E}">
        <p14:creationId xmlns:p14="http://schemas.microsoft.com/office/powerpoint/2010/main" val="2640661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7N9 Tamiflu NarupaXR - drug flip">
            <a:hlinkClick r:id="" action="ppaction://media"/>
            <a:extLst>
              <a:ext uri="{FF2B5EF4-FFF2-40B4-BE49-F238E27FC236}">
                <a16:creationId xmlns:a16="http://schemas.microsoft.com/office/drawing/2014/main" id="{D1B7FBD6-4661-496C-86EF-B19446F62D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1025" y="283531"/>
            <a:ext cx="11469950" cy="645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279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6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bject&#10;&#10;Description automatically generated">
            <a:extLst>
              <a:ext uri="{FF2B5EF4-FFF2-40B4-BE49-F238E27FC236}">
                <a16:creationId xmlns:a16="http://schemas.microsoft.com/office/drawing/2014/main" id="{E8E3CF93-F1AB-4822-ACE0-7D1D75CEC0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9091" r="9091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86C7B4A1-154A-4DF0-AC46-F88D75A2E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7197772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EF5177-6979-4448-BFF0-14D548E67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804" y="640263"/>
            <a:ext cx="6720396" cy="1344975"/>
          </a:xfrm>
        </p:spPr>
        <p:txBody>
          <a:bodyPr>
            <a:normAutofit/>
          </a:bodyPr>
          <a:lstStyle/>
          <a:p>
            <a:r>
              <a:rPr lang="en-US" sz="4000" b="1" dirty="0">
                <a:ln w="19050">
                  <a:noFill/>
                </a:ln>
              </a:rPr>
              <a:t>You will have the opportunity to:</a:t>
            </a:r>
            <a:endParaRPr lang="en-GB" sz="4000" b="1" dirty="0">
              <a:ln w="19050">
                <a:noFill/>
              </a:ln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E04D2-1A3E-4597-8655-10E26AAD3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09" y="2121763"/>
            <a:ext cx="6620505" cy="3773010"/>
          </a:xfrm>
        </p:spPr>
        <p:txBody>
          <a:bodyPr>
            <a:normAutofit/>
          </a:bodyPr>
          <a:lstStyle/>
          <a:p>
            <a:r>
              <a:rPr lang="en-US" sz="2400" dirty="0"/>
              <a:t>Choose your </a:t>
            </a:r>
            <a:r>
              <a:rPr lang="en-US" sz="2400" dirty="0" err="1"/>
              <a:t>favourite</a:t>
            </a:r>
            <a:r>
              <a:rPr lang="en-US" sz="2400" dirty="0"/>
              <a:t> protein from an online database</a:t>
            </a:r>
          </a:p>
          <a:p>
            <a:r>
              <a:rPr lang="en-US" sz="2400" dirty="0"/>
              <a:t>Write a script that transforms this file into a VR simulation </a:t>
            </a:r>
          </a:p>
          <a:p>
            <a:r>
              <a:rPr lang="en-US" sz="2400" dirty="0"/>
              <a:t>Manipulate your chosen protein in VR</a:t>
            </a:r>
          </a:p>
          <a:p>
            <a:r>
              <a:rPr lang="en-US" sz="2400" dirty="0"/>
              <a:t>Edit your scripts to optimize the output you get from VR</a:t>
            </a:r>
          </a:p>
        </p:txBody>
      </p:sp>
    </p:spTree>
    <p:extLst>
      <p:ext uri="{BB962C8B-B14F-4D97-AF65-F5344CB8AC3E}">
        <p14:creationId xmlns:p14="http://schemas.microsoft.com/office/powerpoint/2010/main" val="2211208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F5177-6979-4448-BFF0-14D548E67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follow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E04D2-1A3E-4597-8655-10E26AAD3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Choose protein in PDB database (3 choices, need to finalize these)</a:t>
            </a:r>
          </a:p>
          <a:p>
            <a:r>
              <a:rPr lang="en-US" dirty="0"/>
              <a:t>Install AmberTools19 </a:t>
            </a:r>
          </a:p>
          <a:p>
            <a:r>
              <a:rPr lang="en-US" dirty="0"/>
              <a:t>Parameterize using tLEaP </a:t>
            </a:r>
          </a:p>
          <a:p>
            <a:r>
              <a:rPr lang="en-US" dirty="0"/>
              <a:t>Install OpenMM using Python</a:t>
            </a:r>
          </a:p>
          <a:p>
            <a:r>
              <a:rPr lang="en-GB" dirty="0"/>
              <a:t>Make a python script to create topology (.xml) and coordinate (.pdb) file that NarupaXR can understand using OpenMM </a:t>
            </a:r>
            <a:r>
              <a:rPr lang="en-GB" dirty="0">
                <a:solidFill>
                  <a:srgbClr val="FF0000"/>
                </a:solidFill>
              </a:rPr>
              <a:t>– HTML OPENMM DOCUMENTATION</a:t>
            </a:r>
          </a:p>
          <a:p>
            <a:r>
              <a:rPr lang="en-GB" dirty="0"/>
              <a:t>Include path to xml template </a:t>
            </a:r>
            <a:r>
              <a:rPr lang="en-GB" dirty="0">
                <a:solidFill>
                  <a:srgbClr val="FF0000"/>
                </a:solidFill>
              </a:rPr>
              <a:t>– FILE ON GITHUB</a:t>
            </a:r>
          </a:p>
          <a:p>
            <a:r>
              <a:rPr lang="en-GB" dirty="0"/>
              <a:t>Use NarupaXR documentation to change: </a:t>
            </a:r>
            <a:r>
              <a:rPr lang="en-GB" dirty="0">
                <a:solidFill>
                  <a:srgbClr val="FF0000"/>
                </a:solidFill>
              </a:rPr>
              <a:t>- HTML TO NARUPA DOCUMENTATION</a:t>
            </a:r>
          </a:p>
          <a:p>
            <a:pPr lvl="1"/>
            <a:r>
              <a:rPr lang="en-GB" dirty="0"/>
              <a:t>Thermostat </a:t>
            </a:r>
          </a:p>
          <a:p>
            <a:pPr lvl="1"/>
            <a:r>
              <a:rPr lang="en-GB" dirty="0"/>
              <a:t>Integrator</a:t>
            </a:r>
          </a:p>
          <a:p>
            <a:pPr lvl="1"/>
            <a:r>
              <a:rPr lang="en-GB" dirty="0"/>
              <a:t>Add trajectory recorder</a:t>
            </a:r>
          </a:p>
        </p:txBody>
      </p:sp>
    </p:spTree>
    <p:extLst>
      <p:ext uri="{BB962C8B-B14F-4D97-AF65-F5344CB8AC3E}">
        <p14:creationId xmlns:p14="http://schemas.microsoft.com/office/powerpoint/2010/main" val="18414043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195</Words>
  <Application>Microsoft Office PowerPoint</Application>
  <PresentationFormat>Widescreen</PresentationFormat>
  <Paragraphs>24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Code-your-own iMD-VR molecular simulations __________________________________________________________________</vt:lpstr>
      <vt:lpstr>The future of molecular visualization/dynamics</vt:lpstr>
      <vt:lpstr>PowerPoint Presentation</vt:lpstr>
      <vt:lpstr>You will have the opportunity to:</vt:lpstr>
      <vt:lpstr>Steps to follow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Code-your-own iMD-VR molecular simulations __________________________________________________________________</dc:title>
  <dc:creator>Rebecca Walters</dc:creator>
  <cp:lastModifiedBy>Rebecca Walters</cp:lastModifiedBy>
  <cp:revision>5</cp:revision>
  <dcterms:created xsi:type="dcterms:W3CDTF">2019-05-09T09:53:39Z</dcterms:created>
  <dcterms:modified xsi:type="dcterms:W3CDTF">2019-05-09T12:52:45Z</dcterms:modified>
</cp:coreProperties>
</file>